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6" r:id="rId4"/>
  </p:sldMasterIdLst>
  <p:sldIdLst>
    <p:sldId id="316" r:id="rId5"/>
    <p:sldId id="305" r:id="rId6"/>
    <p:sldId id="317" r:id="rId7"/>
    <p:sldId id="285" r:id="rId8"/>
    <p:sldId id="318" r:id="rId9"/>
    <p:sldId id="320" r:id="rId10"/>
    <p:sldId id="319" r:id="rId11"/>
    <p:sldId id="286" r:id="rId12"/>
    <p:sldId id="321" r:id="rId13"/>
    <p:sldId id="277" r:id="rId14"/>
    <p:sldId id="312" r:id="rId15"/>
    <p:sldId id="306" r:id="rId16"/>
    <p:sldId id="293" r:id="rId17"/>
    <p:sldId id="307" r:id="rId18"/>
    <p:sldId id="322" r:id="rId19"/>
    <p:sldId id="323" r:id="rId20"/>
    <p:sldId id="297" r:id="rId21"/>
    <p:sldId id="282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6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FFF39D"/>
                </a:solidFill>
              </a:rPr>
              <a:pPr/>
              <a:t>06-Sep-21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912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48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52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7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3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10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3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90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FFF39D"/>
                </a:solidFill>
              </a:rPr>
              <a:pPr/>
              <a:t>06-Sep-21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643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27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5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8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2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3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4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1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0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FFF39D"/>
                </a:solidFill>
              </a:rPr>
              <a:pPr/>
              <a:t>06-Sep-21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entury School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8432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395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43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25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6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E93-11E4-489D-81BD-9EB16194AC6E}" type="datetimeFigureOut">
              <a:rPr lang="en-US" smtClean="0">
                <a:solidFill>
                  <a:srgbClr val="575F6D"/>
                </a:solidFill>
              </a:rPr>
              <a:pPr/>
              <a:t>06-Sep-21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396-59A1-4FE2-AFBA-70365731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lvl="0"/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/>
            <a:fld id="{9A0DB2DC-4C9A-4742-B13C-FB6460FD3503}" type="slidenum">
              <a:rPr lang="en-US" smtClean="0"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A38E93-11E4-489D-81BD-9EB16194AC6E}" type="datetimeFigureOut">
              <a:rPr lang="en-US" smtClean="0">
                <a:solidFill>
                  <a:srgbClr val="575F6D"/>
                </a:solidFill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06-Sep-21</a:t>
            </a:fld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A32396-59A1-4FE2-AFBA-7036573155F9}" type="slidenum">
              <a:rPr lang="en-US" smtClean="0"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708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A38E93-11E4-489D-81BD-9EB16194AC6E}" type="datetimeFigureOut">
              <a:rPr lang="en-US" smtClean="0">
                <a:solidFill>
                  <a:srgbClr val="575F6D"/>
                </a:solidFill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06-Sep-21</a:t>
            </a:fld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A32396-59A1-4FE2-AFBA-7036573155F9}" type="slidenum">
              <a:rPr lang="en-US" smtClean="0"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799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A38E93-11E4-489D-81BD-9EB16194AC6E}" type="datetimeFigureOut">
              <a:rPr lang="en-US" smtClean="0">
                <a:solidFill>
                  <a:srgbClr val="575F6D"/>
                </a:solidFill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06-Sep-21</a:t>
            </a:fld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75F6D"/>
              </a:solidFill>
              <a:latin typeface="Century Schoolbook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entury Schoolbook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A32396-59A1-4FE2-AFBA-7036573155F9}" type="slidenum">
              <a:rPr lang="en-US" smtClean="0">
                <a:latin typeface="Century Schoolbook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445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51"/>
          <p:cNvSpPr txBox="1"/>
          <p:nvPr/>
        </p:nvSpPr>
        <p:spPr>
          <a:xfrm>
            <a:off x="841664" y="776720"/>
            <a:ext cx="7696200" cy="11906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Chương</a:t>
            </a:r>
            <a:r>
              <a:rPr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I</a:t>
            </a:r>
            <a:r>
              <a:rPr lang="vi-VN" altLang="x-none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.</a:t>
            </a:r>
            <a:r>
              <a:rPr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 TRỒNG TRỌT , LÂM NGHIỆP ĐẠI CƯƠNG</a:t>
            </a:r>
          </a:p>
        </p:txBody>
      </p:sp>
      <p:sp>
        <p:nvSpPr>
          <p:cNvPr id="8" name="Subtitle 2050"/>
          <p:cNvSpPr txBox="1">
            <a:spLocks/>
          </p:cNvSpPr>
          <p:nvPr/>
        </p:nvSpPr>
        <p:spPr>
          <a:xfrm>
            <a:off x="460664" y="2590800"/>
            <a:ext cx="8077200" cy="1371600"/>
          </a:xfrm>
          <a:prstGeom prst="rect">
            <a:avLst/>
          </a:prstGeom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Tx/>
              <a:buNone/>
            </a:pPr>
            <a:r>
              <a:rPr lang="en-US" sz="3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Bài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2</a:t>
            </a:r>
            <a:r>
              <a:rPr lang="en-US" altLang="x-none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 </a:t>
            </a:r>
          </a:p>
          <a:p>
            <a:pPr marL="0" indent="0" algn="ctr">
              <a:buClrTx/>
              <a:buSzTx/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anose="020B0604020202020204" pitchFamily="34" charset="0"/>
              </a:rPr>
              <a:t>KHẢO NGHIỆM GIỐNG CÂY TRỒNG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880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dirty="0"/>
          </a:p>
        </p:txBody>
      </p:sp>
      <p:pic>
        <p:nvPicPr>
          <p:cNvPr id="88068" name="Picture 88067" descr="117_Ruongluathinghiemsosanhgi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àm giàu từ giống lúa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8492"/>
            <a:ext cx="8886826" cy="622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248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616526" y="1447800"/>
            <a:ext cx="639387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.Thí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99334" name="Text Box 99333"/>
          <p:cNvSpPr txBox="1"/>
          <p:nvPr/>
        </p:nvSpPr>
        <p:spPr>
          <a:xfrm>
            <a:off x="609600" y="2057400"/>
            <a:ext cx="77239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9336" name="Text Box 99335"/>
          <p:cNvSpPr txBox="1"/>
          <p:nvPr/>
        </p:nvSpPr>
        <p:spPr>
          <a:xfrm>
            <a:off x="658090" y="3200400"/>
            <a:ext cx="7876309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dung: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8768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9331"/>
          <p:cNvSpPr txBox="1"/>
          <p:nvPr/>
        </p:nvSpPr>
        <p:spPr>
          <a:xfrm>
            <a:off x="762000" y="5218093"/>
            <a:ext cx="6878783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4" grpId="0"/>
      <p:bldP spid="9933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075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dirty="0"/>
          </a:p>
        </p:txBody>
      </p:sp>
      <p:pic>
        <p:nvPicPr>
          <p:cNvPr id="107524" name="Picture 107523" descr="ANd9GcTbSl5JQtrU_46BAZjbX3w97ftNNRlqsJ47fnpePuVXAMlbn3Eq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615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5" name="Text Box 107524"/>
          <p:cNvSpPr txBox="1"/>
          <p:nvPr/>
        </p:nvSpPr>
        <p:spPr>
          <a:xfrm>
            <a:off x="914400" y="4343400"/>
            <a:ext cx="914400" cy="36933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x-none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altLang="x-none" b="1" dirty="0">
                <a:latin typeface="Times New Roman" pitchFamily="18" charset="0"/>
                <a:cs typeface="Times New Roman" pitchFamily="18" charset="0"/>
              </a:rPr>
              <a:t>200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6" name="Text Box 107525"/>
          <p:cNvSpPr txBox="1"/>
          <p:nvPr/>
        </p:nvSpPr>
        <p:spPr>
          <a:xfrm>
            <a:off x="2362200" y="4495800"/>
            <a:ext cx="10668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107527" name="Text Box 107526"/>
          <p:cNvSpPr txBox="1"/>
          <p:nvPr/>
        </p:nvSpPr>
        <p:spPr>
          <a:xfrm>
            <a:off x="2514600" y="4267200"/>
            <a:ext cx="9906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x-none" b="1" dirty="0">
                <a:latin typeface="Times New Roman" pitchFamily="18" charset="0"/>
                <a:cs typeface="Times New Roman" pitchFamily="18" charset="0"/>
              </a:rPr>
              <a:t>N 150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Text Box 107527"/>
          <p:cNvSpPr txBox="1"/>
          <p:nvPr/>
        </p:nvSpPr>
        <p:spPr>
          <a:xfrm>
            <a:off x="4572000" y="4278868"/>
            <a:ext cx="990600" cy="36933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x-none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altLang="x-none" b="1" dirty="0">
                <a:latin typeface="Times New Roman" pitchFamily="18" charset="0"/>
                <a:cs typeface="Times New Roman" pitchFamily="18" charset="0"/>
              </a:rPr>
              <a:t>100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9" name="Text Box 107528"/>
          <p:cNvSpPr txBox="1"/>
          <p:nvPr/>
        </p:nvSpPr>
        <p:spPr>
          <a:xfrm>
            <a:off x="6629400" y="4191000"/>
            <a:ext cx="990600" cy="36671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x-none" b="1" dirty="0">
                <a:latin typeface="Times New Roman" pitchFamily="18" charset="0"/>
                <a:cs typeface="Times New Roman" pitchFamily="18" charset="0"/>
              </a:rPr>
              <a:t>N 80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0" name="Text Box 107529"/>
          <p:cNvSpPr txBox="1"/>
          <p:nvPr/>
        </p:nvSpPr>
        <p:spPr>
          <a:xfrm>
            <a:off x="914400" y="6019800"/>
            <a:ext cx="73152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x-none" sz="2400" b="1" dirty="0">
                <a:latin typeface="Times New Roman" pitchFamily="18" charset="0"/>
                <a:cs typeface="Times New Roman" pitchFamily="18" charset="0"/>
              </a:rPr>
              <a:t>Ruộng lúa thí nghiệm kiểm tra chế độ phân bón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616526" y="1727353"/>
            <a:ext cx="639387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.Thí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99334" name="Text Box 99333"/>
          <p:cNvSpPr txBox="1"/>
          <p:nvPr/>
        </p:nvSpPr>
        <p:spPr>
          <a:xfrm>
            <a:off x="616526" y="2667000"/>
            <a:ext cx="77239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50573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616526" y="1727353"/>
            <a:ext cx="639387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.Thí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99334" name="Text Box 99333"/>
          <p:cNvSpPr txBox="1"/>
          <p:nvPr/>
        </p:nvSpPr>
        <p:spPr>
          <a:xfrm>
            <a:off x="609600" y="2494048"/>
            <a:ext cx="77239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9336" name="Text Box 99335"/>
          <p:cNvSpPr txBox="1"/>
          <p:nvPr/>
        </p:nvSpPr>
        <p:spPr>
          <a:xfrm>
            <a:off x="658090" y="3810000"/>
            <a:ext cx="78763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0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990600" y="1379131"/>
            <a:ext cx="6393873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pic>
        <p:nvPicPr>
          <p:cNvPr id="6" name="Picture 5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280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dirty="0"/>
          </a:p>
        </p:txBody>
      </p:sp>
      <p:pic>
        <p:nvPicPr>
          <p:cNvPr id="128003" name="Text Placeholder 128002" descr="24-6-2009-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" y="304800"/>
            <a:ext cx="8801100" cy="5416062"/>
          </a:xfrm>
          <a:ln/>
        </p:spPr>
      </p:pic>
      <p:sp>
        <p:nvSpPr>
          <p:cNvPr id="128004" name="Text Box 128003"/>
          <p:cNvSpPr txBox="1"/>
          <p:nvPr/>
        </p:nvSpPr>
        <p:spPr>
          <a:xfrm>
            <a:off x="685800" y="5867400"/>
            <a:ext cx="7696200" cy="5232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x-none" sz="2800" b="1" dirty="0">
                <a:latin typeface="Times New Roman" pitchFamily="18" charset="0"/>
                <a:cs typeface="Times New Roman" pitchFamily="18" charset="0"/>
              </a:rPr>
              <a:t>Hội nghị đầu bờ khu sản xuất giống lúa mới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05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44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B.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 THỐNG KIẾN THỨC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(HỌC SINH GHI VÀO VỞ)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050"/>
          <p:cNvSpPr txBox="1">
            <a:spLocks/>
          </p:cNvSpPr>
          <p:nvPr/>
        </p:nvSpPr>
        <p:spPr>
          <a:xfrm>
            <a:off x="533400" y="228600"/>
            <a:ext cx="8077200" cy="1371600"/>
          </a:xfrm>
          <a:prstGeom prst="rect">
            <a:avLst/>
          </a:prstGeom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Tx/>
              <a:buNone/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2</a:t>
            </a:r>
            <a:r>
              <a:rPr lang="en-US" altLang="x-none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buClrTx/>
              <a:buSzTx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KHẢO NGHIỆM GIỐNG CÂY TRỒNG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37" y="1702667"/>
            <a:ext cx="842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613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36" y="4139625"/>
            <a:ext cx="5055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901625"/>
            <a:ext cx="5770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63625"/>
            <a:ext cx="6068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M HOC 2021 - 2022\HINH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 A.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 BÀI GIẢNG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ln/>
        </p:spPr>
        <p:txBody>
          <a:bodyPr anchor="ctr" anchorCtr="0">
            <a:normAutofit/>
          </a:bodyPr>
          <a:lstStyle/>
          <a:p>
            <a:pPr algn="l"/>
            <a:r>
              <a:rPr lang="vi-VN" altLang="x-none" sz="2800" b="1" dirty="0">
                <a:solidFill>
                  <a:srgbClr val="FF0000"/>
                </a:solidFill>
              </a:rPr>
              <a:t>I. </a:t>
            </a:r>
            <a:r>
              <a:rPr sz="2800" b="1" dirty="0">
                <a:solidFill>
                  <a:srgbClr val="FF0000"/>
                </a:solidFill>
              </a:rPr>
              <a:t>Mục đích, ý nghĩa của </a:t>
            </a:r>
            <a:r>
              <a:rPr lang="vi-VN" altLang="x-none" sz="2800" b="1" dirty="0">
                <a:solidFill>
                  <a:srgbClr val="FF0000"/>
                </a:solidFill>
              </a:rPr>
              <a:t>công tác </a:t>
            </a:r>
            <a:r>
              <a:rPr sz="2800" b="1" dirty="0">
                <a:solidFill>
                  <a:srgbClr val="FF0000"/>
                </a:solidFill>
              </a:rPr>
              <a:t>khảo nghiệm</a:t>
            </a:r>
            <a:r>
              <a:rPr lang="vi-VN" altLang="x-none" sz="2800" b="1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giống cây </a:t>
            </a:r>
            <a:r>
              <a:rPr sz="2800" b="1" dirty="0" err="1">
                <a:solidFill>
                  <a:srgbClr val="FF0000"/>
                </a:solidFill>
              </a:rPr>
              <a:t>trồng</a:t>
            </a:r>
            <a:r>
              <a:rPr sz="2800" b="1" dirty="0" smtClean="0">
                <a:solidFill>
                  <a:srgbClr val="FF0000"/>
                </a:solidFill>
              </a:rPr>
              <a:t>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98309" name="Text Box 98308"/>
          <p:cNvSpPr txBox="1"/>
          <p:nvPr/>
        </p:nvSpPr>
        <p:spPr>
          <a:xfrm>
            <a:off x="540326" y="1865293"/>
            <a:ext cx="7917874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sz="2800" b="1" dirty="0">
              <a:solidFill>
                <a:schemeClr val="accent2">
                  <a:lumMod val="75000"/>
                </a:schemeClr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5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ln/>
        </p:spPr>
        <p:txBody>
          <a:bodyPr anchor="ctr" anchorCtr="0">
            <a:normAutofit/>
          </a:bodyPr>
          <a:lstStyle/>
          <a:p>
            <a:pPr algn="l"/>
            <a:r>
              <a:rPr lang="vi-VN" altLang="x-none" sz="2800" b="1" dirty="0">
                <a:solidFill>
                  <a:srgbClr val="FF0000"/>
                </a:solidFill>
              </a:rPr>
              <a:t>I. </a:t>
            </a:r>
            <a:r>
              <a:rPr sz="2800" b="1" dirty="0">
                <a:solidFill>
                  <a:srgbClr val="FF0000"/>
                </a:solidFill>
              </a:rPr>
              <a:t>Mục đích, ý nghĩa của </a:t>
            </a:r>
            <a:r>
              <a:rPr lang="vi-VN" altLang="x-none" sz="2800" b="1" dirty="0">
                <a:solidFill>
                  <a:srgbClr val="FF0000"/>
                </a:solidFill>
              </a:rPr>
              <a:t>công tác </a:t>
            </a:r>
            <a:r>
              <a:rPr sz="2800" b="1" dirty="0">
                <a:solidFill>
                  <a:srgbClr val="FF0000"/>
                </a:solidFill>
              </a:rPr>
              <a:t>khảo nghiệm</a:t>
            </a:r>
            <a:r>
              <a:rPr lang="vi-VN" altLang="x-none" sz="2800" b="1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giống cây </a:t>
            </a:r>
            <a:r>
              <a:rPr sz="2800" b="1" dirty="0" err="1">
                <a:solidFill>
                  <a:srgbClr val="FF0000"/>
                </a:solidFill>
              </a:rPr>
              <a:t>trồng</a:t>
            </a:r>
            <a:r>
              <a:rPr sz="2800" b="1" dirty="0" smtClean="0">
                <a:solidFill>
                  <a:srgbClr val="FF0000"/>
                </a:solidFill>
              </a:rPr>
              <a:t>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98307" name="Text Placeholder 98306"/>
          <p:cNvSpPr>
            <a:spLocks noGrp="1"/>
          </p:cNvSpPr>
          <p:nvPr>
            <p:ph sz="quarter" idx="1"/>
          </p:nvPr>
        </p:nvSpPr>
        <p:spPr>
          <a:xfrm>
            <a:off x="311727" y="3352800"/>
            <a:ext cx="8229600" cy="1447800"/>
          </a:xfrm>
          <a:ln/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9" name="Text Box 98308"/>
          <p:cNvSpPr txBox="1"/>
          <p:nvPr/>
        </p:nvSpPr>
        <p:spPr>
          <a:xfrm>
            <a:off x="419099" y="2677180"/>
            <a:ext cx="2438400" cy="5232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vi-VN" altLang="x-none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Mục đích</a:t>
            </a:r>
            <a:endParaRPr sz="2800" b="1" dirty="0">
              <a:solidFill>
                <a:schemeClr val="accent2">
                  <a:lumMod val="75000"/>
                </a:schemeClr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7" name="Text Placeholder 98306"/>
          <p:cNvSpPr txBox="1">
            <a:spLocks/>
          </p:cNvSpPr>
          <p:nvPr/>
        </p:nvSpPr>
        <p:spPr>
          <a:xfrm>
            <a:off x="1143000" y="1562100"/>
            <a:ext cx="7772400" cy="723900"/>
          </a:xfrm>
          <a:prstGeom prst="rect">
            <a:avLst/>
          </a:prstGeom>
          <a:ln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9" grpId="0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ln/>
        </p:spPr>
        <p:txBody>
          <a:bodyPr anchor="ctr" anchorCtr="0">
            <a:normAutofit/>
          </a:bodyPr>
          <a:lstStyle/>
          <a:p>
            <a:pPr algn="l"/>
            <a:r>
              <a:rPr lang="vi-VN" altLang="x-none" sz="2800" b="1" dirty="0">
                <a:solidFill>
                  <a:srgbClr val="FF0000"/>
                </a:solidFill>
              </a:rPr>
              <a:t>I. </a:t>
            </a:r>
            <a:r>
              <a:rPr sz="2800" b="1" dirty="0">
                <a:solidFill>
                  <a:srgbClr val="FF0000"/>
                </a:solidFill>
              </a:rPr>
              <a:t>Mục đích, ý nghĩa của </a:t>
            </a:r>
            <a:r>
              <a:rPr lang="vi-VN" altLang="x-none" sz="2800" b="1" dirty="0">
                <a:solidFill>
                  <a:srgbClr val="FF0000"/>
                </a:solidFill>
              </a:rPr>
              <a:t>công tác </a:t>
            </a:r>
            <a:r>
              <a:rPr sz="2800" b="1" dirty="0">
                <a:solidFill>
                  <a:srgbClr val="FF0000"/>
                </a:solidFill>
              </a:rPr>
              <a:t>khảo nghiệm</a:t>
            </a:r>
            <a:r>
              <a:rPr lang="vi-VN" altLang="x-none" sz="2800" b="1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giống cây </a:t>
            </a:r>
            <a:r>
              <a:rPr sz="2800" b="1" dirty="0" err="1">
                <a:solidFill>
                  <a:srgbClr val="FF0000"/>
                </a:solidFill>
              </a:rPr>
              <a:t>trồng</a:t>
            </a:r>
            <a:r>
              <a:rPr sz="2800" b="1" dirty="0" smtClean="0">
                <a:solidFill>
                  <a:srgbClr val="FF0000"/>
                </a:solidFill>
              </a:rPr>
              <a:t>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98308" name="Text Box 98307"/>
          <p:cNvSpPr txBox="1"/>
          <p:nvPr/>
        </p:nvSpPr>
        <p:spPr>
          <a:xfrm>
            <a:off x="526473" y="4267200"/>
            <a:ext cx="7772400" cy="95410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/>
            <a:r>
              <a:rPr lang="vi-VN" altLang="x-none" sz="2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+mn-lt"/>
              </a:rPr>
              <a:t>Nắm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được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yêu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cầu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kỹ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thuật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canh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hướng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sử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dụng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giống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mới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được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công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nhận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</p:txBody>
      </p:sp>
      <p:sp>
        <p:nvSpPr>
          <p:cNvPr id="98310" name="Text Box 98309"/>
          <p:cNvSpPr txBox="1"/>
          <p:nvPr/>
        </p:nvSpPr>
        <p:spPr>
          <a:xfrm>
            <a:off x="547255" y="3657600"/>
            <a:ext cx="2195945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x-none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Ý nghĩa</a:t>
            </a:r>
            <a:endParaRPr sz="2800" b="1" dirty="0">
              <a:solidFill>
                <a:schemeClr val="accent2">
                  <a:lumMod val="75000"/>
                </a:schemeClr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9" name="Text Placeholder 98306"/>
          <p:cNvSpPr txBox="1">
            <a:spLocks/>
          </p:cNvSpPr>
          <p:nvPr/>
        </p:nvSpPr>
        <p:spPr>
          <a:xfrm>
            <a:off x="533400" y="1600200"/>
            <a:ext cx="8229600" cy="1371600"/>
          </a:xfrm>
          <a:prstGeom prst="rect">
            <a:avLst/>
          </a:prstGeom>
          <a:ln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302328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4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10" grpId="0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ln/>
        </p:spPr>
        <p:txBody>
          <a:bodyPr anchor="ctr" anchorCtr="0">
            <a:normAutofit/>
          </a:bodyPr>
          <a:lstStyle/>
          <a:p>
            <a:pPr algn="l"/>
            <a:r>
              <a:rPr lang="vi-VN" altLang="x-none" sz="2800" b="1" dirty="0">
                <a:solidFill>
                  <a:srgbClr val="FF0000"/>
                </a:solidFill>
              </a:rPr>
              <a:t>I. </a:t>
            </a:r>
            <a:r>
              <a:rPr sz="2800" b="1" dirty="0">
                <a:solidFill>
                  <a:srgbClr val="FF0000"/>
                </a:solidFill>
              </a:rPr>
              <a:t>Mục đích, ý nghĩa của </a:t>
            </a:r>
            <a:r>
              <a:rPr lang="vi-VN" altLang="x-none" sz="2800" b="1" dirty="0">
                <a:solidFill>
                  <a:srgbClr val="FF0000"/>
                </a:solidFill>
              </a:rPr>
              <a:t>công tác </a:t>
            </a:r>
            <a:r>
              <a:rPr sz="2800" b="1" dirty="0">
                <a:solidFill>
                  <a:srgbClr val="FF0000"/>
                </a:solidFill>
              </a:rPr>
              <a:t>khảo nghiệm</a:t>
            </a:r>
            <a:r>
              <a:rPr lang="vi-VN" altLang="x-none" sz="2800" b="1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giống cây </a:t>
            </a:r>
            <a:r>
              <a:rPr sz="2800" b="1" dirty="0" err="1">
                <a:solidFill>
                  <a:srgbClr val="FF0000"/>
                </a:solidFill>
              </a:rPr>
              <a:t>trồng</a:t>
            </a:r>
            <a:r>
              <a:rPr sz="2800" b="1" dirty="0" smtClean="0">
                <a:solidFill>
                  <a:srgbClr val="FF0000"/>
                </a:solidFill>
              </a:rPr>
              <a:t>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98307" name="Text Placeholder 98306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229600" cy="2057400"/>
          </a:xfrm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2328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616527" y="1447800"/>
            <a:ext cx="4572000" cy="5232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1.Thí nghiệm so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99334" name="Text Box 99333"/>
          <p:cNvSpPr txBox="1"/>
          <p:nvPr/>
        </p:nvSpPr>
        <p:spPr>
          <a:xfrm>
            <a:off x="543790" y="2286000"/>
            <a:ext cx="7723909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âu Hỏi Đánh Dấu Biểu Tượng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33528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9333"/>
          <p:cNvSpPr txBox="1"/>
          <p:nvPr/>
        </p:nvSpPr>
        <p:spPr>
          <a:xfrm>
            <a:off x="457200" y="3733800"/>
            <a:ext cx="77239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599700" y="381000"/>
            <a:ext cx="8458200" cy="762000"/>
          </a:xfrm>
          <a:ln/>
        </p:spPr>
        <p:txBody>
          <a:bodyPr anchor="ctr" anchorCtr="0">
            <a:noAutofit/>
          </a:bodyPr>
          <a:lstStyle/>
          <a:p>
            <a:pPr algn="l"/>
            <a:r>
              <a:rPr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II.Các loại thí nghiệm khảo nghiệm giống </a:t>
            </a:r>
            <a:r>
              <a:rPr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x-none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99331"/>
          <p:cNvSpPr txBox="1"/>
          <p:nvPr/>
        </p:nvSpPr>
        <p:spPr>
          <a:xfrm>
            <a:off x="616527" y="1727353"/>
            <a:ext cx="4572000" cy="52322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1.Thí nghiệm so </a:t>
            </a:r>
            <a:r>
              <a:rPr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3" name="Text Box 99332"/>
          <p:cNvSpPr txBox="1"/>
          <p:nvPr/>
        </p:nvSpPr>
        <p:spPr>
          <a:xfrm rot="11232663">
            <a:off x="5484813" y="1524000"/>
            <a:ext cx="458787" cy="533400"/>
          </a:xfrm>
          <a:prstGeom prst="rect">
            <a:avLst/>
          </a:prstGeom>
          <a:noFill/>
          <a:ln w="12700">
            <a:noFill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dirty="0">
              <a:ea typeface="Arial" panose="020B0604020202020204" pitchFamily="34" charset="0"/>
            </a:endParaRPr>
          </a:p>
        </p:txBody>
      </p:sp>
      <p:sp>
        <p:nvSpPr>
          <p:cNvPr id="99334" name="Text Box 99333"/>
          <p:cNvSpPr txBox="1"/>
          <p:nvPr/>
        </p:nvSpPr>
        <p:spPr>
          <a:xfrm>
            <a:off x="734290" y="2494048"/>
            <a:ext cx="7723909" cy="95410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6" name="Text Box 99335"/>
          <p:cNvSpPr txBox="1"/>
          <p:nvPr/>
        </p:nvSpPr>
        <p:spPr>
          <a:xfrm>
            <a:off x="658091" y="3810000"/>
            <a:ext cx="7620000" cy="138499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lvl="0"/>
            <a:r>
              <a:rPr lang="vi-VN" altLang="x-none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dung: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4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</TotalTime>
  <Words>651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Oriel</vt:lpstr>
      <vt:lpstr>1_Oriel</vt:lpstr>
      <vt:lpstr>2_Oriel</vt:lpstr>
      <vt:lpstr>3_Oriel</vt:lpstr>
      <vt:lpstr>PowerPoint Presentation</vt:lpstr>
      <vt:lpstr>PowerPoint Presentation</vt:lpstr>
      <vt:lpstr>PHẦN A.  NỘI DUNG BÀI GIẢNG</vt:lpstr>
      <vt:lpstr>I. Mục đích, ý nghĩa của công tác khảo nghiệm giống cây trồng.</vt:lpstr>
      <vt:lpstr>I. Mục đích, ý nghĩa của công tác khảo nghiệm giống cây trồng.</vt:lpstr>
      <vt:lpstr>I. Mục đích, ý nghĩa của công tác khảo nghiệm giống cây trồng.</vt:lpstr>
      <vt:lpstr>I. Mục đích, ý nghĩa của công tác khảo nghiệm giống cây trồng.</vt:lpstr>
      <vt:lpstr>II.Các loại thí nghiệm khảo nghiệm giống cây trồng</vt:lpstr>
      <vt:lpstr>II.Các loại thí nghiệm khảo nghiệm giống cây trồng</vt:lpstr>
      <vt:lpstr>PowerPoint Presentation</vt:lpstr>
      <vt:lpstr>PowerPoint Presentation</vt:lpstr>
      <vt:lpstr>II.Các loại thí nghiệm khảo nghiệm giống cây trồng</vt:lpstr>
      <vt:lpstr>PowerPoint Presentation</vt:lpstr>
      <vt:lpstr>II.Các loại thí nghiệm khảo nghiệm giống cây trồng</vt:lpstr>
      <vt:lpstr>II.Các loại thí nghiệm khảo nghiệm giống cây trồng</vt:lpstr>
      <vt:lpstr>II.Các loại thí nghiệm khảo nghiệm giống cây trồng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DOAN TRUONG</dc:creator>
  <cp:lastModifiedBy>ASUS</cp:lastModifiedBy>
  <cp:revision>71</cp:revision>
  <dcterms:created xsi:type="dcterms:W3CDTF">2005-07-29T06:08:48Z</dcterms:created>
  <dcterms:modified xsi:type="dcterms:W3CDTF">2021-09-05T23:57:48Z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